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9" r:id="rId3"/>
    <p:sldId id="275" r:id="rId4"/>
    <p:sldId id="276" r:id="rId5"/>
    <p:sldId id="277" r:id="rId6"/>
    <p:sldId id="274" r:id="rId7"/>
  </p:sldIdLst>
  <p:sldSz cx="9144000" cy="6858000" type="screen4x3"/>
  <p:notesSz cx="6858000" cy="9144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Lucida Sans Unicode" panose="020B0602030504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75" autoAdjust="0"/>
    <p:restoredTop sz="94702" autoAdjust="0"/>
  </p:normalViewPr>
  <p:slideViewPr>
    <p:cSldViewPr>
      <p:cViewPr varScale="1">
        <p:scale>
          <a:sx n="78" d="100"/>
          <a:sy n="78" d="100"/>
        </p:scale>
        <p:origin x="156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ójkąt prostokątny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upa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Dowolny kształt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Dowolny kształt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1330642500 h 528"/>
                <a:gd name="T6" fmla="*/ 120032121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Łącznik prost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l-PL" smtClean="0"/>
              <a:t>Kliknij, aby edytować styl wzorca podtytułu</a:t>
            </a:r>
            <a:endParaRPr lang="en-US"/>
          </a:p>
        </p:txBody>
      </p:sp>
      <p:sp>
        <p:nvSpPr>
          <p:cNvPr id="11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46D68DF4-B86D-43CE-8724-4B52A6D40E81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rgbClr val="FFFFFF"/>
                </a:solidFill>
              </a:defRPr>
            </a:lvl1pPr>
          </a:lstStyle>
          <a:p>
            <a:fld id="{C95F4A49-8BFC-4880-854D-E394A5518256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7250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EA75169-EE87-41CB-9F75-E110D1E955AC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1CFB2EC1-9241-40D6-9C9A-65FFC8B3BE6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48385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DE188BA-057F-4677-9043-22BCF4EA5C14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148486A-1EAE-4CCF-AA45-529AB3B6B6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23052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C2A7859-262D-423F-B66E-18B24706D7AF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9D744D0-520A-4F73-AE90-DBB75348F0E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53036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ag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Pag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C095387-747D-46FD-A6B7-0304D3985934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7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8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F641BAE-613F-4708-A1CE-343FD9DFA31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6731118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D34C49-D7E8-4093-A385-36AD605E6434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7508288-3EB1-466B-A794-E78C3B66CFAE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276088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4F0FA1-EDCB-4661-B9EE-958599F41B43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FAB4E0FA-17D8-4B3A-B0B3-B087189AE8A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37846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37507C0-1A4C-4DEE-865D-2901922674B9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CB8B4230-7C2C-4482-8895-8297D89755E2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6485778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4CF716C-A471-47E5-B8B5-8C82B8F6C877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0975EC57-1530-43A2-906D-44602A0151FC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36670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D7D14C2-B48D-45D4-A688-E7BB9527C05D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DCE7B7C3-C577-4461-A7BB-A1E931C7309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4701718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olny kształt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Dowolny kształt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7" name="Trójkąt prostokątny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Łącznik prost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Pag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ag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l-PL" noProof="0" smtClean="0"/>
              <a:t>Kliknij ikonę, aby dodać obraz</a:t>
            </a:r>
            <a:endParaRPr lang="en-US" noProof="0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1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3587370-7D0F-4F6F-9161-1ACA94FA8B78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12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l-PL"/>
          </a:p>
        </p:txBody>
      </p:sp>
      <p:sp>
        <p:nvSpPr>
          <p:cNvPr id="13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/>
            </a:lvl1pPr>
          </a:lstStyle>
          <a:p>
            <a:fld id="{2B850980-CAA3-4CCB-BA55-DF92F574606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70943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7" name="Dowolny kształt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2147483647 w 5591"/>
              <a:gd name="T3" fmla="*/ 0 h 588"/>
              <a:gd name="T4" fmla="*/ 2147483647 w 5591"/>
              <a:gd name="T5" fmla="*/ 1330642500 h 588"/>
              <a:gd name="T6" fmla="*/ 20919056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pl-PL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Łącznik prost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l-PL" smtClean="0"/>
              <a:t>Kliknij, aby edytować styl</a:t>
            </a:r>
            <a:endParaRPr lang="en-US"/>
          </a:p>
        </p:txBody>
      </p:sp>
      <p:sp>
        <p:nvSpPr>
          <p:cNvPr id="1033" name="Symbol zastępczy tekstu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  <a:endParaRPr lang="en-US" altLang="pl-PL" smtClean="0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AE50E821-2DC2-47AA-86AC-7FEDF2E00A83}" type="datetimeFigureOut">
              <a:rPr lang="pl-PL"/>
              <a:pPr>
                <a:defRPr/>
              </a:pPr>
              <a:t>10.02.2022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pl-PL"/>
              <a:t>Strategia Rozwoju Miasta Chojnice na lata 2012-2020</a:t>
            </a:r>
            <a:endParaRPr lang="pl-PL" dirty="0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r>
              <a:rPr lang="pl-PL" altLang="pl-PL"/>
              <a:t>Marek Dutkowski </a:t>
            </a:r>
            <a:fld id="{495A0F36-4F92-4BF1-ABEA-12867985B577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anose="05040102010807070707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anose="020B0604030504040204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anose="05020102010507070707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anose="05020102010507070707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mailto:info@marekdutkowski.eu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395536" y="476672"/>
            <a:ext cx="8424936" cy="2304256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2800" dirty="0" smtClean="0">
                <a:effectLst/>
              </a:rPr>
              <a:t/>
            </a:r>
            <a:br>
              <a:rPr lang="pl-PL" sz="2800" dirty="0" smtClean="0">
                <a:effectLst/>
              </a:rPr>
            </a:br>
            <a:r>
              <a:rPr lang="pl-PL" sz="2800" dirty="0">
                <a:effectLst/>
              </a:rPr>
              <a:t/>
            </a:r>
            <a:br>
              <a:rPr lang="pl-PL" sz="2800" dirty="0">
                <a:effectLst/>
              </a:rPr>
            </a:br>
            <a:r>
              <a:rPr lang="pl-PL" sz="3200" dirty="0" smtClean="0">
                <a:effectLst/>
              </a:rPr>
              <a:t>Syntetyczne wyniki i wnioski </a:t>
            </a:r>
            <a:br>
              <a:rPr lang="pl-PL" sz="3200" dirty="0" smtClean="0">
                <a:effectLst/>
              </a:rPr>
            </a:br>
            <a:r>
              <a:rPr lang="pl-PL" sz="3200" dirty="0" smtClean="0">
                <a:effectLst/>
              </a:rPr>
              <a:t> </a:t>
            </a:r>
            <a:br>
              <a:rPr lang="pl-PL" sz="3200" dirty="0" smtClean="0">
                <a:effectLst/>
              </a:rPr>
            </a:br>
            <a:r>
              <a:rPr lang="pl-PL" sz="2400" i="1" dirty="0" smtClean="0">
                <a:effectLst/>
              </a:rPr>
              <a:t>Diagnoza obecnego stanu Chojnic i tendencji </a:t>
            </a:r>
            <a:r>
              <a:rPr lang="pl-PL" sz="2400" i="1" smtClean="0">
                <a:effectLst/>
              </a:rPr>
              <a:t>zmian </a:t>
            </a:r>
            <a:br>
              <a:rPr lang="pl-PL" sz="2400" i="1" smtClean="0">
                <a:effectLst/>
              </a:rPr>
            </a:br>
            <a:r>
              <a:rPr lang="pl-PL" sz="2400" i="1" smtClean="0">
                <a:effectLst/>
              </a:rPr>
              <a:t>w </a:t>
            </a:r>
            <a:r>
              <a:rPr lang="pl-PL" sz="2400" i="1" dirty="0" smtClean="0">
                <a:effectLst/>
              </a:rPr>
              <a:t>mieście na tle uwarunkowań zewnętrznych</a:t>
            </a:r>
            <a:endParaRPr lang="pl-PL" sz="2600" i="1" dirty="0"/>
          </a:p>
        </p:txBody>
      </p:sp>
      <p:sp>
        <p:nvSpPr>
          <p:cNvPr id="13315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/>
            <a:r>
              <a:rPr lang="pl-PL" altLang="pl-PL" smtClean="0"/>
              <a:t>3 Posiedzenie Rady Strategii Rozwoju Chojnic</a:t>
            </a:r>
          </a:p>
          <a:p>
            <a:pPr marR="0" eaLnBrk="1" hangingPunct="1"/>
            <a:r>
              <a:rPr lang="pl-PL" altLang="pl-PL" smtClean="0"/>
              <a:t>Chojnice 06.11.2012  </a:t>
            </a:r>
          </a:p>
        </p:txBody>
      </p:sp>
      <p:pic>
        <p:nvPicPr>
          <p:cNvPr id="13316" name="Obraz 3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138"/>
            <a:ext cx="8147050" cy="4525962"/>
          </a:xfrm>
        </p:spPr>
        <p:txBody>
          <a:bodyPr/>
          <a:lstStyle/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FUNKCJE OŚRODKA REGIONALNEGO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WĘZŁOWE POŁOŻENIE TRANSPORTOWE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POTENCJAŁ LUDNOŚCIOWY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ZRÓŻNICOWANIE GOSPODARKI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POLITYKA ROZWOJU I PLANOWANIE PRZESTRZENNE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INFRASTRUKTURA KOMUNALNA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STARE MIASTO I ZABYTKI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SĄSIEDZTWO BORÓW TUCHOLSKICH I JEZIORA CHARZYKOWSKIEGO </a:t>
            </a:r>
            <a:endParaRPr lang="pl-PL" altLang="pl-PL" sz="200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dirty="0" smtClean="0">
                <a:effectLst/>
              </a:rPr>
              <a:t>Silne strony miasta Chojnice </a:t>
            </a:r>
            <a:endParaRPr lang="pl-PL" sz="3200" dirty="0"/>
          </a:p>
        </p:txBody>
      </p:sp>
      <p:sp>
        <p:nvSpPr>
          <p:cNvPr id="14340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4341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1"/>
          <p:cNvSpPr>
            <a:spLocks noGrp="1"/>
          </p:cNvSpPr>
          <p:nvPr>
            <p:ph idx="1"/>
          </p:nvPr>
        </p:nvSpPr>
        <p:spPr>
          <a:xfrm>
            <a:off x="457200" y="1481138"/>
            <a:ext cx="8578850" cy="4525962"/>
          </a:xfrm>
        </p:spPr>
        <p:txBody>
          <a:bodyPr/>
          <a:lstStyle/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PERYFERYJNE POŁOŻENIE W REGIONIE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„EKOLOGICZNE” OGRANICZENIA DZIAŁALNOŚCI GOSPODARCZEJ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ODPŁYW MŁODYCH, WYKSZTAŁCONYCH I AKTYWNYCH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NISKI POZIOM TECHNOLOGICZNY PRZEDSIĘBIORSTW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SŁABA PRZEDSIĘBIORCZOŚĆ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NISKIE DOCHODY I ZAMOŻNOŚĆ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WYSOKIE BEZROBOCIE I UBÓSTWO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MAŁO MIESZKAŃ SOCJALNYCH 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ZADŁUŻENIE BUDŻETU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BRAKI W INFRASTRUKTURZE TRANSPORTOWEJ, KULTURALNEJ I TURYSTYCZNEJ </a:t>
            </a:r>
            <a:endParaRPr lang="pl-PL" altLang="pl-PL" sz="200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dirty="0" smtClean="0">
                <a:effectLst/>
              </a:rPr>
              <a:t>Słabe strony </a:t>
            </a:r>
            <a:r>
              <a:rPr lang="pl-PL" sz="3200" dirty="0">
                <a:effectLst/>
              </a:rPr>
              <a:t>miasta Chojnice </a:t>
            </a:r>
            <a:endParaRPr lang="pl-PL" sz="3200" dirty="0"/>
          </a:p>
        </p:txBody>
      </p:sp>
      <p:sp>
        <p:nvSpPr>
          <p:cNvPr id="15364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5365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NOWE TRENDY W TURYSTYCE I REKREACJI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OŻYWIENIE UKŁADU CHOJNICE – CZŁUCHÓW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„MODA” NA MAŁE I ŚREDNIE MIASTA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WIRTUALIZACJA GOSPODARKI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ROZPROSZENIE I INDYWIDUALIZACJA PRODUKCJI </a:t>
            </a:r>
            <a:endParaRPr lang="pl-PL" altLang="pl-PL" sz="200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dirty="0">
                <a:effectLst/>
              </a:rPr>
              <a:t>Szanse rozwojowe miasta Chojnice </a:t>
            </a:r>
            <a:endParaRPr lang="pl-PL" sz="3200" dirty="0"/>
          </a:p>
        </p:txBody>
      </p:sp>
      <p:sp>
        <p:nvSpPr>
          <p:cNvPr id="16388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6389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DALSZA METROPOLIZACJA TRÓJMIASTA I MARGINALIZACJA PERYFERII POMORZA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KRYZYS FINANSÓW KOMUNALNYCH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NASILENIE ODPŁYWU MŁODYCH, WYKSZTAŁCONYCH I AKTYWNYCH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URUCHOMIENIE „ZAKLĘTEGO KRĘGU NIEDOROZWOJU” </a:t>
            </a:r>
            <a:endParaRPr lang="pl-PL" altLang="pl-PL" sz="2000" smtClean="0"/>
          </a:p>
          <a:p>
            <a:pPr marL="565150" indent="-457200">
              <a:buFont typeface="Lucida Sans Unicode" panose="020B0602030504020204" pitchFamily="34" charset="0"/>
              <a:buAutoNum type="arabicPeriod"/>
            </a:pPr>
            <a:r>
              <a:rPr lang="pl-PL" altLang="pl-PL" sz="2000" b="1" smtClean="0"/>
              <a:t>NIEKONTROLOWANA SUBURBANIZACJA </a:t>
            </a:r>
            <a:endParaRPr lang="pl-PL" altLang="pl-PL" sz="200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z="3200" dirty="0">
                <a:effectLst/>
              </a:rPr>
              <a:t>Zagrożenia rozwojowe miasta Chojnice  </a:t>
            </a:r>
            <a:endParaRPr lang="pl-PL" sz="3200" dirty="0"/>
          </a:p>
        </p:txBody>
      </p:sp>
      <p:sp>
        <p:nvSpPr>
          <p:cNvPr id="17412" name="pole tekstowe 7"/>
          <p:cNvSpPr txBox="1">
            <a:spLocks noChangeArrowheads="1"/>
          </p:cNvSpPr>
          <p:nvPr/>
        </p:nvSpPr>
        <p:spPr bwMode="auto">
          <a:xfrm>
            <a:off x="4872038" y="6607175"/>
            <a:ext cx="4271962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algn="r" eaLnBrk="1" hangingPunct="1"/>
            <a:r>
              <a:rPr lang="pl-PL" altLang="pl-PL" sz="1200"/>
              <a:t>Strategia Rozwoju Miasta Chojnice na lata 2012-2020 </a:t>
            </a:r>
          </a:p>
        </p:txBody>
      </p:sp>
      <p:pic>
        <p:nvPicPr>
          <p:cNvPr id="17413" name="Obraz 5" descr="Herb Chojnic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65850"/>
            <a:ext cx="504825" cy="52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3568" y="692696"/>
            <a:ext cx="7772400" cy="147002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l-PL" sz="3600" dirty="0" smtClean="0"/>
              <a:t>Dziękuję za uwagę! </a:t>
            </a:r>
            <a:endParaRPr lang="pl-PL" sz="3600" dirty="0"/>
          </a:p>
        </p:txBody>
      </p:sp>
      <p:sp>
        <p:nvSpPr>
          <p:cNvPr id="18435" name="Podtytuł 2"/>
          <p:cNvSpPr>
            <a:spLocks noGrp="1"/>
          </p:cNvSpPr>
          <p:nvPr>
            <p:ph type="subTitle" idx="1"/>
          </p:nvPr>
        </p:nvSpPr>
        <p:spPr>
          <a:xfrm>
            <a:off x="685800" y="3611563"/>
            <a:ext cx="7772400" cy="1200150"/>
          </a:xfrm>
        </p:spPr>
        <p:txBody>
          <a:bodyPr/>
          <a:lstStyle/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Prof. dr hab. Marek Dutkowski </a:t>
            </a:r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/>
              <a:t>z Zespołem </a:t>
            </a:r>
          </a:p>
          <a:p>
            <a:pPr marR="0" eaLnBrk="1" hangingPunct="1">
              <a:lnSpc>
                <a:spcPct val="80000"/>
              </a:lnSpc>
            </a:pPr>
            <a:endParaRPr lang="pl-PL" altLang="pl-PL" sz="1900" smtClean="0"/>
          </a:p>
          <a:p>
            <a:pPr marR="0" eaLnBrk="1" hangingPunct="1">
              <a:lnSpc>
                <a:spcPct val="80000"/>
              </a:lnSpc>
            </a:pPr>
            <a:r>
              <a:rPr lang="pl-PL" altLang="pl-PL" sz="1900" smtClean="0">
                <a:hlinkClick r:id="rId2"/>
              </a:rPr>
              <a:t>info@marekdutkowski.eu</a:t>
            </a:r>
            <a:r>
              <a:rPr lang="pl-PL" altLang="pl-PL" sz="1900" smtClean="0"/>
              <a:t>  </a:t>
            </a:r>
          </a:p>
        </p:txBody>
      </p:sp>
      <p:pic>
        <p:nvPicPr>
          <p:cNvPr id="18436" name="Obraz 3" descr="Herb Chojnic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5300663"/>
            <a:ext cx="1349375" cy="1417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7" name="pole tekstowe 4"/>
          <p:cNvSpPr txBox="1">
            <a:spLocks noChangeArrowheads="1"/>
          </p:cNvSpPr>
          <p:nvPr/>
        </p:nvSpPr>
        <p:spPr bwMode="auto">
          <a:xfrm>
            <a:off x="2155825" y="6457950"/>
            <a:ext cx="6988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Lucida Sans Unicode" panose="020B0602030504020204" pitchFamily="34" charset="0"/>
              </a:defRPr>
            </a:lvl9pPr>
          </a:lstStyle>
          <a:p>
            <a:pPr eaLnBrk="1" hangingPunct="1"/>
            <a:r>
              <a:rPr lang="pl-PL" altLang="pl-PL" sz="2000"/>
              <a:t>Strategia Rozwoju Miasta Chojnice na lata 2012-2020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Hol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518</TotalTime>
  <Words>200</Words>
  <Application>Microsoft Office PowerPoint</Application>
  <PresentationFormat>Pokaz na ekranie (4:3)</PresentationFormat>
  <Paragraphs>46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3" baseType="lpstr">
      <vt:lpstr>Lucida Sans Unicode</vt:lpstr>
      <vt:lpstr>Arial</vt:lpstr>
      <vt:lpstr>Wingdings 3</vt:lpstr>
      <vt:lpstr>Verdana</vt:lpstr>
      <vt:lpstr>Wingdings 2</vt:lpstr>
      <vt:lpstr>Calibri</vt:lpstr>
      <vt:lpstr>Hol</vt:lpstr>
      <vt:lpstr>  Syntetyczne wyniki i wnioski    Diagnoza obecnego stanu Chojnic i tendencji zmian  w mieście na tle uwarunkowań zewnętrznych</vt:lpstr>
      <vt:lpstr>Silne strony miasta Chojnice </vt:lpstr>
      <vt:lpstr>Słabe strony miasta Chojnice </vt:lpstr>
      <vt:lpstr>Szanse rozwojowe miasta Chojnice </vt:lpstr>
      <vt:lpstr>Zagrożenia rozwojowe miasta Chojnice  </vt:lpstr>
      <vt:lpstr>Dziękuję za uwagę! </vt:lpstr>
    </vt:vector>
  </TitlesOfParts>
  <Company>Your Company Name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Tomasz Michalski</dc:creator>
  <cp:lastModifiedBy>Maksymilian Rudnik</cp:lastModifiedBy>
  <cp:revision>135</cp:revision>
  <dcterms:created xsi:type="dcterms:W3CDTF">2012-03-09T11:33:55Z</dcterms:created>
  <dcterms:modified xsi:type="dcterms:W3CDTF">2022-02-10T11:07:48Z</dcterms:modified>
</cp:coreProperties>
</file>