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9" r:id="rId3"/>
    <p:sldId id="275" r:id="rId4"/>
    <p:sldId id="276" r:id="rId5"/>
    <p:sldId id="277" r:id="rId6"/>
    <p:sldId id="274" r:id="rId7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75" autoAdjust="0"/>
    <p:restoredTop sz="94702" autoAdjust="0"/>
  </p:normalViewPr>
  <p:slideViewPr>
    <p:cSldViewPr>
      <p:cViewPr varScale="1">
        <p:scale>
          <a:sx n="78" d="100"/>
          <a:sy n="78" d="100"/>
        </p:scale>
        <p:origin x="156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Dowolny kształt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1330642500 h 528"/>
                <a:gd name="T6" fmla="*/ 12003212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6D68DF4-B86D-43CE-8724-4B52A6D40E81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fld id="{C95F4A49-8BFC-4880-854D-E394A5518256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7250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A75169-EE87-41CB-9F75-E110D1E955AC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CFB2EC1-9241-40D6-9C9A-65FFC8B3BE6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385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E188BA-057F-4677-9043-22BCF4EA5C14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C148486A-1EAE-4CCF-AA45-529AB3B6B6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30525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2A7859-262D-423F-B66E-18B24706D7AF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C9D744D0-520A-4F73-AE90-DBB75348F0E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5303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095387-747D-46FD-A6B7-0304D3985934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CF641BAE-613F-4708-A1CE-343FD9DFA31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73111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D34C49-D7E8-4093-A385-36AD605E6434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C7508288-3EB1-466B-A794-E78C3B66CFA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27608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F4F0FA1-EDCB-4661-B9EE-958599F41B43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FAB4E0FA-17D8-4B3A-B0B3-B087189AE8A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3784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7507C0-1A4C-4DEE-865D-2901922674B9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CB8B4230-7C2C-4482-8895-8297D89755E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48577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CF716C-A471-47E5-B8B5-8C82B8F6C877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975EC57-1530-43A2-906D-44602A0151F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6670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D7D14C2-B48D-45D4-A688-E7BB9527C05D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DCE7B7C3-C577-4461-A7BB-A1E931C7309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70171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Dowolny kształt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3587370-7D0F-4F6F-9161-1ACA94FA8B78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2B850980-CAA3-4CCB-BA55-DF92F574606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709438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7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en-US" altLang="pl-PL" smtClean="0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E50E821-2DC2-47AA-86AC-7FEDF2E00A83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pl-PL"/>
              <a:t>Strategia Rozwoju Miasta Chojnice na lata 2012-2020</a:t>
            </a:r>
            <a:endParaRPr lang="pl-PL" dirty="0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pl-PL" altLang="pl-PL"/>
              <a:t>Marek Dutkowski </a:t>
            </a:r>
            <a:fld id="{495A0F36-4F92-4BF1-ABEA-12867985B577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info@marekdutkowski.e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424936" cy="230425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800" dirty="0" smtClean="0">
                <a:effectLst/>
              </a:rPr>
              <a:t/>
            </a:r>
            <a:br>
              <a:rPr lang="pl-PL" sz="2800" dirty="0" smtClean="0">
                <a:effectLst/>
              </a:rPr>
            </a:br>
            <a:r>
              <a:rPr lang="pl-PL" sz="2800" dirty="0">
                <a:effectLst/>
              </a:rPr>
              <a:t/>
            </a:r>
            <a:br>
              <a:rPr lang="pl-PL" sz="2800" dirty="0">
                <a:effectLst/>
              </a:rPr>
            </a:br>
            <a:r>
              <a:rPr lang="pl-PL" sz="3200" dirty="0" smtClean="0">
                <a:effectLst/>
              </a:rPr>
              <a:t>Syntetyczne wyniki i wnioski </a:t>
            </a:r>
            <a:br>
              <a:rPr lang="pl-PL" sz="3200" dirty="0" smtClean="0">
                <a:effectLst/>
              </a:rPr>
            </a:br>
            <a:r>
              <a:rPr lang="pl-PL" sz="3200" dirty="0" smtClean="0">
                <a:effectLst/>
              </a:rPr>
              <a:t> </a:t>
            </a:r>
            <a:br>
              <a:rPr lang="pl-PL" sz="3200" dirty="0" smtClean="0">
                <a:effectLst/>
              </a:rPr>
            </a:br>
            <a:r>
              <a:rPr lang="pl-PL" sz="2400" i="1" dirty="0" smtClean="0">
                <a:effectLst/>
              </a:rPr>
              <a:t>Diagnoza obecnego stanu Chojnic i tendencji </a:t>
            </a:r>
            <a:r>
              <a:rPr lang="pl-PL" sz="2400" i="1" smtClean="0">
                <a:effectLst/>
              </a:rPr>
              <a:t>zmian </a:t>
            </a:r>
            <a:br>
              <a:rPr lang="pl-PL" sz="2400" i="1" smtClean="0">
                <a:effectLst/>
              </a:rPr>
            </a:br>
            <a:r>
              <a:rPr lang="pl-PL" sz="2400" i="1" smtClean="0">
                <a:effectLst/>
              </a:rPr>
              <a:t>w </a:t>
            </a:r>
            <a:r>
              <a:rPr lang="pl-PL" sz="2400" i="1" dirty="0" smtClean="0">
                <a:effectLst/>
              </a:rPr>
              <a:t>mieście na tle uwarunkowań zewnętrznych</a:t>
            </a:r>
            <a:endParaRPr lang="pl-PL" sz="2600" i="1" dirty="0"/>
          </a:p>
        </p:txBody>
      </p:sp>
      <p:sp>
        <p:nvSpPr>
          <p:cNvPr id="13315" name="Podtytuł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r>
              <a:rPr lang="pl-PL" altLang="pl-PL" smtClean="0"/>
              <a:t>3 Posiedzenie Rady Strategii Rozwoju Chojnic</a:t>
            </a:r>
          </a:p>
          <a:p>
            <a:pPr marR="0" eaLnBrk="1" hangingPunct="1"/>
            <a:r>
              <a:rPr lang="pl-PL" altLang="pl-PL" smtClean="0"/>
              <a:t>Chojnice 06.11.2012  </a:t>
            </a:r>
          </a:p>
        </p:txBody>
      </p:sp>
      <p:pic>
        <p:nvPicPr>
          <p:cNvPr id="13316" name="Obraz 3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1349375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pole tekstowe 4"/>
          <p:cNvSpPr txBox="1">
            <a:spLocks noChangeArrowheads="1"/>
          </p:cNvSpPr>
          <p:nvPr/>
        </p:nvSpPr>
        <p:spPr bwMode="auto">
          <a:xfrm>
            <a:off x="2155825" y="6457950"/>
            <a:ext cx="6988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/>
            <a:r>
              <a:rPr lang="pl-PL" altLang="pl-PL" sz="20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zawartości 1"/>
          <p:cNvSpPr>
            <a:spLocks noGrp="1"/>
          </p:cNvSpPr>
          <p:nvPr>
            <p:ph idx="1"/>
          </p:nvPr>
        </p:nvSpPr>
        <p:spPr>
          <a:xfrm>
            <a:off x="457200" y="1481138"/>
            <a:ext cx="8147050" cy="4525962"/>
          </a:xfrm>
        </p:spPr>
        <p:txBody>
          <a:bodyPr/>
          <a:lstStyle/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FUNKCJE OŚRODKA REGIONALNEGO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WĘZŁOWE POŁOŻENIE TRANSPORTOWE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POTENCJAŁ LUDNOŚCIOWY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ZRÓŻNICOWANIE GOSPODARKI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POLITYKA ROZWOJU I PLANOWANIE PRZESTRZENNE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INFRASTRUKTURA KOMUNALNA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STARE MIASTO I ZABYTKI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SĄSIEDZTWO BORÓW TUCHOLSKICH I JEZIORA CHARZYKOWSKIEGO </a:t>
            </a:r>
            <a:endParaRPr lang="pl-PL" altLang="pl-PL" sz="2000" smtClean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l-PL" sz="3200" dirty="0" smtClean="0">
                <a:effectLst/>
              </a:rPr>
              <a:t>Silne strony miasta Chojnice </a:t>
            </a:r>
            <a:endParaRPr lang="pl-PL" sz="3200" dirty="0"/>
          </a:p>
        </p:txBody>
      </p:sp>
      <p:sp>
        <p:nvSpPr>
          <p:cNvPr id="14340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  <p:pic>
        <p:nvPicPr>
          <p:cNvPr id="14341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1481138"/>
            <a:ext cx="8578850" cy="4525962"/>
          </a:xfrm>
        </p:spPr>
        <p:txBody>
          <a:bodyPr/>
          <a:lstStyle/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PERYFERYJNE POŁOŻENIE W REGIONIE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„EKOLOGICZNE” OGRANICZENIA DZIAŁALNOŚCI GOSPODARCZEJ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ODPŁYW MŁODYCH, WYKSZTAŁCONYCH I AKTYWNYCH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NISKI POZIOM TECHNOLOGICZNY PRZEDSIĘBIORSTW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SŁABA PRZEDSIĘBIORCZOŚĆ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NISKIE DOCHODY I ZAMOŻNOŚĆ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WYSOKIE BEZROBOCIE I UBÓSTWO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MAŁO MIESZKAŃ SOCJALNYCH 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ZADŁUŻENIE BUDŻETU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BRAKI W INFRASTRUKTURZE TRANSPORTOWEJ, KULTURALNEJ I TURYSTYCZNEJ </a:t>
            </a:r>
            <a:endParaRPr lang="pl-PL" altLang="pl-PL" sz="2000" smtClean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l-PL" sz="3200" dirty="0" smtClean="0">
                <a:effectLst/>
              </a:rPr>
              <a:t>Słabe strony </a:t>
            </a:r>
            <a:r>
              <a:rPr lang="pl-PL" sz="3200" dirty="0">
                <a:effectLst/>
              </a:rPr>
              <a:t>miasta Chojnice </a:t>
            </a:r>
            <a:endParaRPr lang="pl-PL" sz="3200" dirty="0"/>
          </a:p>
        </p:txBody>
      </p:sp>
      <p:sp>
        <p:nvSpPr>
          <p:cNvPr id="15364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  <p:pic>
        <p:nvPicPr>
          <p:cNvPr id="15365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NOWE TRENDY W TURYSTYCE I REKREACJI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OŻYWIENIE UKŁADU CHOJNICE – CZŁUCHÓW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„MODA” NA MAŁE I ŚREDNIE MIASTA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WIRTUALIZACJA GOSPODARKI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ROZPROSZENIE I INDYWIDUALIZACJA PRODUKCJI </a:t>
            </a:r>
            <a:endParaRPr lang="pl-PL" altLang="pl-PL" sz="2000" smtClean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l-PL" sz="3200" dirty="0">
                <a:effectLst/>
              </a:rPr>
              <a:t>Szanse rozwojowe miasta Chojnice </a:t>
            </a:r>
            <a:endParaRPr lang="pl-PL" sz="3200" dirty="0"/>
          </a:p>
        </p:txBody>
      </p:sp>
      <p:sp>
        <p:nvSpPr>
          <p:cNvPr id="16388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  <p:pic>
        <p:nvPicPr>
          <p:cNvPr id="16389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DALSZA METROPOLIZACJA TRÓJMIASTA I MARGINALIZACJA PERYFERII POMORZA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KRYZYS FINANSÓW KOMUNALNYCH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NASILENIE ODPŁYWU MŁODYCH, WYKSZTAŁCONYCH I AKTYWNYCH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URUCHOMIENIE „ZAKLĘTEGO KRĘGU NIEDOROZWOJU” </a:t>
            </a:r>
            <a:endParaRPr lang="pl-PL" altLang="pl-PL" sz="2000" smtClean="0"/>
          </a:p>
          <a:p>
            <a:pPr marL="565150" indent="-457200">
              <a:buFont typeface="Lucida Sans Unicode" panose="020B0602030504020204" pitchFamily="34" charset="0"/>
              <a:buAutoNum type="arabicPeriod"/>
            </a:pPr>
            <a:r>
              <a:rPr lang="pl-PL" altLang="pl-PL" sz="2000" b="1" smtClean="0"/>
              <a:t>NIEKONTROLOWANA SUBURBANIZACJA </a:t>
            </a:r>
            <a:endParaRPr lang="pl-PL" altLang="pl-PL" sz="2000" smtClean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l-PL" sz="3200" dirty="0">
                <a:effectLst/>
              </a:rPr>
              <a:t>Zagrożenia rozwojowe miasta Chojnice  </a:t>
            </a:r>
            <a:endParaRPr lang="pl-PL" sz="3200" dirty="0"/>
          </a:p>
        </p:txBody>
      </p:sp>
      <p:sp>
        <p:nvSpPr>
          <p:cNvPr id="17412" name="pole tekstowe 7"/>
          <p:cNvSpPr txBox="1">
            <a:spLocks noChangeArrowheads="1"/>
          </p:cNvSpPr>
          <p:nvPr/>
        </p:nvSpPr>
        <p:spPr bwMode="auto">
          <a:xfrm>
            <a:off x="4872038" y="660717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  <p:pic>
        <p:nvPicPr>
          <p:cNvPr id="17413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600" dirty="0" smtClean="0"/>
              <a:t>Dziękuję za uwagę! </a:t>
            </a:r>
            <a:endParaRPr lang="pl-PL" sz="3600" dirty="0"/>
          </a:p>
        </p:txBody>
      </p:sp>
      <p:sp>
        <p:nvSpPr>
          <p:cNvPr id="18435" name="Podtytuł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r>
              <a:rPr lang="pl-PL" altLang="pl-PL" sz="1900" smtClean="0"/>
              <a:t>Prof. dr hab. Marek Dutkowski </a:t>
            </a:r>
          </a:p>
          <a:p>
            <a:pPr marR="0" eaLnBrk="1" hangingPunct="1">
              <a:lnSpc>
                <a:spcPct val="80000"/>
              </a:lnSpc>
            </a:pPr>
            <a:r>
              <a:rPr lang="pl-PL" altLang="pl-PL" sz="1900" smtClean="0"/>
              <a:t>z Zespołem </a:t>
            </a:r>
          </a:p>
          <a:p>
            <a:pPr marR="0" eaLnBrk="1" hangingPunct="1">
              <a:lnSpc>
                <a:spcPct val="80000"/>
              </a:lnSpc>
            </a:pPr>
            <a:endParaRPr lang="pl-PL" altLang="pl-PL" sz="1900" smtClean="0"/>
          </a:p>
          <a:p>
            <a:pPr marR="0" eaLnBrk="1" hangingPunct="1">
              <a:lnSpc>
                <a:spcPct val="80000"/>
              </a:lnSpc>
            </a:pPr>
            <a:r>
              <a:rPr lang="pl-PL" altLang="pl-PL" sz="1900" smtClean="0">
                <a:hlinkClick r:id="rId2"/>
              </a:rPr>
              <a:t>info@marekdutkowski.eu</a:t>
            </a:r>
            <a:r>
              <a:rPr lang="pl-PL" altLang="pl-PL" sz="1900" smtClean="0"/>
              <a:t>  </a:t>
            </a:r>
          </a:p>
        </p:txBody>
      </p:sp>
      <p:pic>
        <p:nvPicPr>
          <p:cNvPr id="18436" name="Obraz 3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1349375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pole tekstowe 4"/>
          <p:cNvSpPr txBox="1">
            <a:spLocks noChangeArrowheads="1"/>
          </p:cNvSpPr>
          <p:nvPr/>
        </p:nvSpPr>
        <p:spPr bwMode="auto">
          <a:xfrm>
            <a:off x="2155825" y="6457950"/>
            <a:ext cx="6988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/>
            <a:r>
              <a:rPr lang="pl-PL" altLang="pl-PL" sz="20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518</TotalTime>
  <Words>200</Words>
  <Application>Microsoft Office PowerPoint</Application>
  <PresentationFormat>Pokaz na ekranie (4:3)</PresentationFormat>
  <Paragraphs>46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Lucida Sans Unicode</vt:lpstr>
      <vt:lpstr>Arial</vt:lpstr>
      <vt:lpstr>Wingdings 3</vt:lpstr>
      <vt:lpstr>Verdana</vt:lpstr>
      <vt:lpstr>Wingdings 2</vt:lpstr>
      <vt:lpstr>Calibri</vt:lpstr>
      <vt:lpstr>Hol</vt:lpstr>
      <vt:lpstr>  Syntetyczne wyniki i wnioski    Diagnoza obecnego stanu Chojnic i tendencji zmian  w mieście na tle uwarunkowań zewnętrznych</vt:lpstr>
      <vt:lpstr>Silne strony miasta Chojnice </vt:lpstr>
      <vt:lpstr>Słabe strony miasta Chojnice </vt:lpstr>
      <vt:lpstr>Szanse rozwojowe miasta Chojnice </vt:lpstr>
      <vt:lpstr>Zagrożenia rozwojowe miasta Chojnice  </vt:lpstr>
      <vt:lpstr>Dziękuję za uwagę! </vt:lpstr>
    </vt:vector>
  </TitlesOfParts>
  <Company>Your Company Name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Tomasz Michalski</dc:creator>
  <cp:lastModifiedBy>Maksymilian Rudnik</cp:lastModifiedBy>
  <cp:revision>135</cp:revision>
  <dcterms:created xsi:type="dcterms:W3CDTF">2012-03-09T11:33:55Z</dcterms:created>
  <dcterms:modified xsi:type="dcterms:W3CDTF">2022-02-10T11:07:48Z</dcterms:modified>
</cp:coreProperties>
</file>