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9" r:id="rId3"/>
    <p:sldId id="275" r:id="rId4"/>
    <p:sldId id="276" r:id="rId5"/>
    <p:sldId id="277" r:id="rId6"/>
    <p:sldId id="274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702" autoAdjust="0"/>
  </p:normalViewPr>
  <p:slideViewPr>
    <p:cSldViewPr>
      <p:cViewPr varScale="1">
        <p:scale>
          <a:sx n="78" d="100"/>
          <a:sy n="78" d="100"/>
        </p:scale>
        <p:origin x="15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D68DF4-B86D-43CE-8724-4B52A6D40E81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C95F4A49-8BFC-4880-854D-E394A551825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250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75169-EE87-41CB-9F75-E110D1E955AC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FB2EC1-9241-40D6-9C9A-65FFC8B3BE6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385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E188BA-057F-4677-9043-22BCF4EA5C14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148486A-1EAE-4CCF-AA45-529AB3B6B6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052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A7859-262D-423F-B66E-18B24706D7AF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9D744D0-520A-4F73-AE90-DBB75348F0E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303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095387-747D-46FD-A6B7-0304D3985934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F641BAE-613F-4708-A1CE-343FD9DFA31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31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D34C49-D7E8-4093-A385-36AD605E6434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7508288-3EB1-466B-A794-E78C3B66CFA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7608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4F0FA1-EDCB-4661-B9EE-958599F41B43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FAB4E0FA-17D8-4B3A-B0B3-B087189AE8A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84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7507C0-1A4C-4DEE-865D-2901922674B9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B8B4230-7C2C-4482-8895-8297D89755E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8577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F716C-A471-47E5-B8B5-8C82B8F6C87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975EC57-1530-43A2-906D-44602A0151F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670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7D14C2-B48D-45D4-A688-E7BB9527C05D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DCE7B7C3-C577-4461-A7BB-A1E931C7309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017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587370-7D0F-4F6F-9161-1ACA94FA8B78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B850980-CAA3-4CCB-BA55-DF92F57460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0943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50E821-2DC2-47AA-86AC-7FEDF2E00A83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l-PL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pl-PL" altLang="pl-PL"/>
              <a:t>Marek Dutkowski </a:t>
            </a:r>
            <a:fld id="{495A0F36-4F92-4BF1-ABEA-12867985B57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fo@marekdutkowski.e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23042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effectLst/>
              </a:rPr>
              <a:t/>
            </a:r>
            <a:br>
              <a:rPr lang="pl-PL" sz="2800" dirty="0" smtClean="0">
                <a:effectLst/>
              </a:rPr>
            </a:br>
            <a:r>
              <a:rPr lang="pl-PL" sz="2800" dirty="0">
                <a:effectLst/>
              </a:rPr>
              <a:t/>
            </a:r>
            <a:br>
              <a:rPr lang="pl-PL" sz="2800" dirty="0">
                <a:effectLst/>
              </a:rPr>
            </a:br>
            <a:r>
              <a:rPr lang="pl-PL" sz="3200" dirty="0" smtClean="0">
                <a:effectLst/>
              </a:rPr>
              <a:t>Syntetyczne wyniki i wnioski </a:t>
            </a:r>
            <a:br>
              <a:rPr lang="pl-PL" sz="3200" dirty="0" smtClean="0">
                <a:effectLst/>
              </a:rPr>
            </a:br>
            <a:r>
              <a:rPr lang="pl-PL" sz="3200" dirty="0" smtClean="0">
                <a:effectLst/>
              </a:rPr>
              <a:t> </a:t>
            </a:r>
            <a:br>
              <a:rPr lang="pl-PL" sz="3200" dirty="0" smtClean="0">
                <a:effectLst/>
              </a:rPr>
            </a:br>
            <a:r>
              <a:rPr lang="pl-PL" sz="2400" i="1" dirty="0" smtClean="0">
                <a:effectLst/>
              </a:rPr>
              <a:t>Diagnoza obecnego stanu Chojnic i tendencji </a:t>
            </a:r>
            <a:r>
              <a:rPr lang="pl-PL" sz="2400" i="1" smtClean="0">
                <a:effectLst/>
              </a:rPr>
              <a:t>zmian </a:t>
            </a:r>
            <a:br>
              <a:rPr lang="pl-PL" sz="2400" i="1" smtClean="0">
                <a:effectLst/>
              </a:rPr>
            </a:br>
            <a:r>
              <a:rPr lang="pl-PL" sz="2400" i="1" smtClean="0">
                <a:effectLst/>
              </a:rPr>
              <a:t>w </a:t>
            </a:r>
            <a:r>
              <a:rPr lang="pl-PL" sz="2400" i="1" dirty="0" smtClean="0">
                <a:effectLst/>
              </a:rPr>
              <a:t>mieście na tle uwarunkowań zewnętrznych</a:t>
            </a:r>
            <a:endParaRPr lang="pl-PL" sz="2600" i="1" dirty="0"/>
          </a:p>
        </p:txBody>
      </p:sp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pl-PL" altLang="pl-PL" smtClean="0"/>
              <a:t>3 Posiedzenie Rady Strategii Rozwoju Chojnic</a:t>
            </a:r>
          </a:p>
          <a:p>
            <a:pPr marR="0" eaLnBrk="1" hangingPunct="1"/>
            <a:r>
              <a:rPr lang="pl-PL" altLang="pl-PL" smtClean="0"/>
              <a:t>Chojnice 06.11.2012  </a:t>
            </a:r>
          </a:p>
        </p:txBody>
      </p:sp>
      <p:pic>
        <p:nvPicPr>
          <p:cNvPr id="13316" name="Obraz 3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147050" cy="4525962"/>
          </a:xfrm>
        </p:spPr>
        <p:txBody>
          <a:bodyPr/>
          <a:lstStyle/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FUNKCJE OŚRODKA REGIONALNEGO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WĘZŁOWE POŁOŻENIE TRANSPORTOWE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POTENCJAŁ LUDNOŚCIOWY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ZRÓŻNICOWANIE GOSPODARKI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POLITYKA ROZWOJU I PLANOWANIE PRZESTRZENNE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INFRASTRUKTURA KOMUNALNA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STARE MIASTO I ZABYTKI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SĄSIEDZTWO BORÓW TUCHOLSKICH I JEZIORA CHARZYKOWSKIEGO </a:t>
            </a:r>
            <a:endParaRPr lang="pl-PL" altLang="pl-PL" sz="20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effectLst/>
              </a:rPr>
              <a:t>Silne strony miasta Chojnice </a:t>
            </a:r>
            <a:endParaRPr lang="pl-PL" sz="3200" dirty="0"/>
          </a:p>
        </p:txBody>
      </p:sp>
      <p:sp>
        <p:nvSpPr>
          <p:cNvPr id="14340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4341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578850" cy="4525962"/>
          </a:xfrm>
        </p:spPr>
        <p:txBody>
          <a:bodyPr/>
          <a:lstStyle/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PERYFERYJNE POŁOŻENIE W REGIONIE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„EKOLOGICZNE” OGRANICZENIA DZIAŁALNOŚCI GOSPODARCZEJ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ODPŁYW MŁODYCH, WYKSZTAŁCONYCH I AKTYWNYCH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NISKI POZIOM TECHNOLOGICZNY PRZEDSIĘBIORSTW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SŁABA PRZEDSIĘBIORCZOŚĆ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NISKIE DOCHODY I ZAMOŻNOŚĆ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WYSOKIE BEZROBOCIE I UBÓSTWO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MAŁO MIESZKAŃ SOCJALNYCH 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ZADŁUŻENIE BUDŻETU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BRAKI W INFRASTRUKTURZE TRANSPORTOWEJ, KULTURALNEJ I TURYSTYCZNEJ </a:t>
            </a:r>
            <a:endParaRPr lang="pl-PL" altLang="pl-PL" sz="20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effectLst/>
              </a:rPr>
              <a:t>Słabe strony </a:t>
            </a:r>
            <a:r>
              <a:rPr lang="pl-PL" sz="3200" dirty="0">
                <a:effectLst/>
              </a:rPr>
              <a:t>miasta Chojnice </a:t>
            </a:r>
            <a:endParaRPr lang="pl-PL" sz="3200" dirty="0"/>
          </a:p>
        </p:txBody>
      </p:sp>
      <p:sp>
        <p:nvSpPr>
          <p:cNvPr id="15364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5365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NOWE TRENDY W TURYSTYCE I REKREACJI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OŻYWIENIE UKŁADU CHOJNICE – CZŁUCHÓW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„MODA” NA MAŁE I ŚREDNIE MIASTA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WIRTUALIZACJA GOSPODARKI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ROZPROSZENIE I INDYWIDUALIZACJA PRODUKCJI </a:t>
            </a:r>
            <a:endParaRPr lang="pl-PL" altLang="pl-PL" sz="20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>
                <a:effectLst/>
              </a:rPr>
              <a:t>Szanse rozwojowe miasta Chojnice </a:t>
            </a:r>
            <a:endParaRPr lang="pl-PL" sz="3200" dirty="0"/>
          </a:p>
        </p:txBody>
      </p:sp>
      <p:sp>
        <p:nvSpPr>
          <p:cNvPr id="16388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6389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DALSZA METROPOLIZACJA TRÓJMIASTA I MARGINALIZACJA PERYFERII POMORZA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KRYZYS FINANSÓW KOMUNALNYCH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NASILENIE ODPŁYWU MŁODYCH, WYKSZTAŁCONYCH I AKTYWNYCH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URUCHOMIENIE „ZAKLĘTEGO KRĘGU NIEDOROZWOJU” </a:t>
            </a:r>
            <a:endParaRPr lang="pl-PL" altLang="pl-PL" sz="2000" smtClean="0"/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pl-PL" altLang="pl-PL" sz="2000" b="1" smtClean="0"/>
              <a:t>NIEKONTROLOWANA SUBURBANIZACJA </a:t>
            </a:r>
            <a:endParaRPr lang="pl-PL" altLang="pl-PL" sz="20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>
                <a:effectLst/>
              </a:rPr>
              <a:t>Zagrożenia rozwojowe miasta Chojnice  </a:t>
            </a:r>
            <a:endParaRPr lang="pl-PL" sz="3200" dirty="0"/>
          </a:p>
        </p:txBody>
      </p:sp>
      <p:sp>
        <p:nvSpPr>
          <p:cNvPr id="17412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7413" name="Obraz 5" descr="Herb Choj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Dziękuję za uwagę! </a:t>
            </a:r>
            <a:endParaRPr lang="pl-PL" sz="3600" dirty="0"/>
          </a:p>
        </p:txBody>
      </p:sp>
      <p:sp>
        <p:nvSpPr>
          <p:cNvPr id="18435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Prof. dr hab. Marek Dutkowski </a:t>
            </a:r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z Zespołem </a:t>
            </a:r>
          </a:p>
          <a:p>
            <a:pPr marR="0" eaLnBrk="1" hangingPunct="1">
              <a:lnSpc>
                <a:spcPct val="80000"/>
              </a:lnSpc>
            </a:pPr>
            <a:endParaRPr lang="pl-PL" altLang="pl-PL" sz="1900" smtClean="0"/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>
                <a:hlinkClick r:id="rId2"/>
              </a:rPr>
              <a:t>info@marekdutkowski.eu</a:t>
            </a:r>
            <a:r>
              <a:rPr lang="pl-PL" altLang="pl-PL" sz="1900" smtClean="0"/>
              <a:t>  </a:t>
            </a:r>
          </a:p>
        </p:txBody>
      </p:sp>
      <p:pic>
        <p:nvPicPr>
          <p:cNvPr id="18436" name="Obraz 3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518</TotalTime>
  <Words>200</Words>
  <Application>Microsoft Office PowerPoint</Application>
  <PresentationFormat>Pokaz na ekranie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Lucida Sans Unicode</vt:lpstr>
      <vt:lpstr>Arial</vt:lpstr>
      <vt:lpstr>Wingdings 3</vt:lpstr>
      <vt:lpstr>Verdana</vt:lpstr>
      <vt:lpstr>Wingdings 2</vt:lpstr>
      <vt:lpstr>Calibri</vt:lpstr>
      <vt:lpstr>Hol</vt:lpstr>
      <vt:lpstr>  Syntetyczne wyniki i wnioski    Diagnoza obecnego stanu Chojnic i tendencji zmian  w mieście na tle uwarunkowań zewnętrznych</vt:lpstr>
      <vt:lpstr>Silne strony miasta Chojnice </vt:lpstr>
      <vt:lpstr>Słabe strony miasta Chojnice </vt:lpstr>
      <vt:lpstr>Szanse rozwojowe miasta Chojnice </vt:lpstr>
      <vt:lpstr>Zagrożenia rozwojowe miasta Chojnice  </vt:lpstr>
      <vt:lpstr>Dziękuję za uwagę! 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Maksymilian Rudnik</cp:lastModifiedBy>
  <cp:revision>135</cp:revision>
  <dcterms:created xsi:type="dcterms:W3CDTF">2012-03-09T11:33:55Z</dcterms:created>
  <dcterms:modified xsi:type="dcterms:W3CDTF">2022-02-10T11:07:48Z</dcterms:modified>
</cp:coreProperties>
</file>