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73" r:id="rId5"/>
    <p:sldId id="259" r:id="rId6"/>
    <p:sldId id="263" r:id="rId7"/>
    <p:sldId id="274" r:id="rId8"/>
    <p:sldId id="260" r:id="rId9"/>
    <p:sldId id="280" r:id="rId10"/>
    <p:sldId id="264" r:id="rId11"/>
    <p:sldId id="276" r:id="rId12"/>
    <p:sldId id="279" r:id="rId13"/>
    <p:sldId id="286" r:id="rId14"/>
    <p:sldId id="265" r:id="rId15"/>
    <p:sldId id="277" r:id="rId16"/>
    <p:sldId id="287" r:id="rId17"/>
    <p:sldId id="288" r:id="rId18"/>
    <p:sldId id="266" r:id="rId19"/>
    <p:sldId id="278" r:id="rId20"/>
    <p:sldId id="267" r:id="rId21"/>
    <p:sldId id="281" r:id="rId22"/>
    <p:sldId id="268" r:id="rId23"/>
    <p:sldId id="285" r:id="rId24"/>
    <p:sldId id="269" r:id="rId25"/>
    <p:sldId id="282" r:id="rId26"/>
    <p:sldId id="270" r:id="rId27"/>
    <p:sldId id="271" r:id="rId28"/>
    <p:sldId id="272" r:id="rId29"/>
    <p:sldId id="284" r:id="rId30"/>
    <p:sldId id="275" r:id="rId3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nga Lipska" initials="K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522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50EB94-D035-418F-A40A-58B62A9FAF83}" type="datetimeFigureOut">
              <a:rPr lang="pl-PL" smtClean="0"/>
              <a:t>03.06.2020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6A78B-4220-4C91-A2D7-6041E460909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7143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6A78B-4220-4C91-A2D7-6041E460909D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2164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6A78B-4220-4C91-A2D7-6041E460909D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0088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03.06.2020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2417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03.06.2020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0855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03.06.2020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5203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03.06.2020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8485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03.06.2020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1870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03.06.2020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397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03.06.2020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156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03.06.2020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5385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03.06.2020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6682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03.06.2020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8322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75B86-E9B4-49DA-9D1E-BA97E31063AF}" type="datetimeFigureOut">
              <a:rPr lang="pl-PL" smtClean="0"/>
              <a:t>03.06.2020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5506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75B86-E9B4-49DA-9D1E-BA97E31063AF}" type="datetimeFigureOut">
              <a:rPr lang="pl-PL" smtClean="0"/>
              <a:t>03.06.2020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07352-AE21-44BC-B328-E9739BBA65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3905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„</a:t>
            </a:r>
            <a:r>
              <a:rPr lang="pl-PL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Poprawa gospodarki wodami opadowymi i roztopowymi </a:t>
            </a:r>
            <a:br>
              <a:rPr lang="pl-PL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terenie MOF Chojnice-Człuchów”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932040" y="6237312"/>
            <a:ext cx="3888432" cy="334888"/>
          </a:xfrm>
        </p:spPr>
        <p:txBody>
          <a:bodyPr>
            <a:normAutofit lnSpcReduction="10000"/>
          </a:bodyPr>
          <a:lstStyle/>
          <a:p>
            <a:r>
              <a:rPr lang="pl-PL" sz="1600" dirty="0"/>
              <a:t>Chojnice, 03.06.2020 r.</a:t>
            </a:r>
          </a:p>
        </p:txBody>
      </p:sp>
      <p:pic>
        <p:nvPicPr>
          <p:cNvPr id="1026" name="Picture 2" descr="C:\Users\PRiWZ-Irmina\Desktop\Irmina\Desktop\Zdjęcia burmistrza herb\Herb Chojnic właściw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88640"/>
            <a:ext cx="1156320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157192"/>
            <a:ext cx="701675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2470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Umowa nr BI.272.9.2018 z 27.04.2018 wraz z aneksem </a:t>
            </a:r>
            <a:br>
              <a:rPr lang="pl-PL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nr 1 z 26.06.2019r.</a:t>
            </a:r>
            <a:b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Wykonawca</a:t>
            </a:r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konsorcjum firm: </a:t>
            </a:r>
            <a:r>
              <a:rPr lang="pl-PL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PRMiOŚ</a:t>
            </a:r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EKOMEL Sp. z o.o.                  z Chojnic, PHUP INSTAL Sp. z o.o. z Nieżychowic)</a:t>
            </a:r>
            <a:br>
              <a:rPr lang="pl-PL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sz="2200" dirty="0"/>
            </a:br>
            <a:endParaRPr lang="pl-PL" sz="2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9230" y="2132856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Zakres prac: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przebudowa Rowu zachodniego z budową kanalizacji deszczowej – budowa kanalizacji deszczowej w ul. Pomorskiej, Zawiszy Czarnego, budowa zbiornika „</a:t>
            </a:r>
            <a:r>
              <a:rPr lang="pl-PL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Zachodni-Człuchowska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budowa zbiornika „Zachodni”, separator nr 16, przebudowa Rowu Zachodniego.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Koszt: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11.373.272,51 zł, w tym koszt kwalifikowalny stanowi kwota: 11.189.808,58 zł, dofinansowanie: 7.832.866,00 zł.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Zaawansowanie robót: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10.235.940,14 zł </a:t>
            </a: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(90%).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Planowany termin zakończenia prac: 15.10.2020r.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57943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865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24942"/>
          </a:xfrm>
        </p:spPr>
        <p:txBody>
          <a:bodyPr>
            <a:normAutofit/>
          </a:bodyPr>
          <a:lstStyle/>
          <a:p>
            <a:r>
              <a:rPr lang="pl-PL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Zbiornik retencyjny „</a:t>
            </a:r>
            <a:r>
              <a:rPr lang="pl-PL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Zachodni-Człuchowska</a:t>
            </a:r>
            <a:r>
              <a:rPr lang="pl-PL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pic>
        <p:nvPicPr>
          <p:cNvPr id="9218" name="Picture 2" descr="C:\Users\PRiWZ-Irmina\Desktop\Pulpit\Zdjęcia do Czasu Chojnic\Fot. D. Frymark Zbiornik retencyjny Zachodni-Człuchowsk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9"/>
            <a:ext cx="8856983" cy="552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13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C1F873E3-C88F-4ABC-A383-0583858ADFB0}"/>
              </a:ext>
            </a:extLst>
          </p:cNvPr>
          <p:cNvSpPr txBox="1"/>
          <p:nvPr/>
        </p:nvSpPr>
        <p:spPr>
          <a:xfrm>
            <a:off x="2627784" y="908720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Zbiornik retencyjny „Zachodni”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8928992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2699792" y="126260"/>
            <a:ext cx="4118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Zbiornik retencyjny „Zachodni”</a:t>
            </a:r>
          </a:p>
        </p:txBody>
      </p:sp>
    </p:spTree>
    <p:extLst>
      <p:ext uri="{BB962C8B-B14F-4D97-AF65-F5344CB8AC3E}">
        <p14:creationId xmlns:p14="http://schemas.microsoft.com/office/powerpoint/2010/main" val="872434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88640"/>
            <a:ext cx="8928993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4646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9230" y="536692"/>
            <a:ext cx="8229600" cy="1143000"/>
          </a:xfrm>
        </p:spPr>
        <p:txBody>
          <a:bodyPr>
            <a:noAutofit/>
          </a:bodyPr>
          <a:lstStyle/>
          <a:p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Umowa nr BI.272.17.2018 z 18.07.2018r. </a:t>
            </a:r>
            <a:b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Wykonawca</a:t>
            </a:r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MAZUR SPRI, Goleniów)</a:t>
            </a:r>
            <a:b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Zakres prac: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regulacja Strugi </a:t>
            </a:r>
            <a:r>
              <a:rPr lang="pl-PL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Jarcewskiej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wraz z częściową zabudową koryta, budową przepustu drogowego, separatorów i infrastruktury towarzyszącej, budowa układów separatorów nr 6, 7 i 8, rozbudowa zbiornika retencyjnego „Fatimska” wraz z infrastrukturą towarzyszącą, budowa kanalizacji deszczowej od zbiornika „Fatimska” do ul. </a:t>
            </a:r>
            <a:r>
              <a:rPr lang="pl-PL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Podmurnej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Koszt: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19.780.000,00 zł, w tym koszt kwalifikowalny stanowi kwota: 15.372.259,66 zł, dofinansowanie: 10.760.581,76 zł.</a:t>
            </a:r>
          </a:p>
          <a:p>
            <a:pPr algn="just"/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Zaawansowanie robót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(na 30.04.2020r.): 15.538.807,07 zł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(78,56%)</a:t>
            </a:r>
          </a:p>
          <a:p>
            <a:pPr algn="just"/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Planowany termin zakończenia prac: 15.10.2020r.</a:t>
            </a:r>
          </a:p>
          <a:p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57943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579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5192" y="116632"/>
            <a:ext cx="8507288" cy="432048"/>
          </a:xfrm>
        </p:spPr>
        <p:txBody>
          <a:bodyPr>
            <a:noAutofit/>
          </a:bodyPr>
          <a:lstStyle/>
          <a:p>
            <a:pPr algn="l"/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Rozbudowa zbiornika retencyjnego Fatimska, budowa układów separatorów, regulacja Strugi </a:t>
            </a:r>
            <a:r>
              <a:rPr lang="pl-PL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Jarcewskiej</a:t>
            </a:r>
            <a:endParaRPr lang="pl-PL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81889"/>
            <a:ext cx="8783048" cy="6087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920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8BF4E5-C3BD-45AC-BA2F-E7545F738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Separatory ON Skiba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FDA423FC-9D09-4FC4-8D5B-59523ED4CD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8"/>
            <a:ext cx="8856984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944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F6BB77-04A5-4FF6-933B-0C28C58EF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Przebudowa Strugi </a:t>
            </a:r>
            <a:r>
              <a:rPr lang="pl-PL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Jarcewskiej</a:t>
            </a:r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03CFF9B6-EE62-4C95-834C-ECD9F696F4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980728"/>
            <a:ext cx="8784976" cy="576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080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Umowa nr BI.272.1.2019 z 06.02.2019r. wraz z aneksami</a:t>
            </a:r>
            <a:b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(Wykonawca: </a:t>
            </a:r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konsorcjum firm - Firma </a:t>
            </a:r>
            <a:r>
              <a:rPr lang="pl-PL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Marbruk</a:t>
            </a:r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Sp.z</a:t>
            </a:r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o.o., Sp.k, </a:t>
            </a:r>
            <a:r>
              <a:rPr lang="pl-PL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PRMiOŚ</a:t>
            </a:r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EKOMEL Sp. z o.o. PHUP INSTAL)</a:t>
            </a:r>
            <a:br>
              <a:rPr lang="pl-PL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sz="2200" dirty="0"/>
            </a:br>
            <a:endParaRPr lang="pl-PL" sz="2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7295" y="2060848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Zakres prac: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budowa kanalizacji deszczowej wraz                           z odwodnieniem i odtworzeniem nawierzchni – ul. Łanowa, Towarowa, Al. Brzozowa, </a:t>
            </a:r>
            <a:r>
              <a:rPr lang="pl-PL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Sędzickiego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Dworcowa, Łużycka, Kaszubska, </a:t>
            </a:r>
            <a:r>
              <a:rPr lang="pl-PL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Angowicka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(zakres GM Chojnice): 6.064.366,35 zł – całość stanowi koszt niekwalifikowalny w projekcie.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Zaawansowanie robót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(na 30.04.2020r.): 5.236.868,96 zł </a:t>
            </a: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(86,35%).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Planowany termin zakończenia prac: 30.11.2020r.</a:t>
            </a:r>
          </a:p>
          <a:p>
            <a:endParaRPr lang="pl-P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57943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225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2489277" y="82583"/>
            <a:ext cx="44534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Budowa kanalizacji deszczowej w ul. Towarowej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3059832" y="6237312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Aleja Brzozowa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FF759A2-99D6-4056-8C4F-B7B325CBCE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70" y="527648"/>
            <a:ext cx="4235114" cy="254131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A3A9772-0C6D-45DC-9DA6-1886B5FAD3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37525"/>
            <a:ext cx="4186513" cy="2531435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0CDF65B-69E8-4FA8-BF0D-6F90006E61A1}"/>
              </a:ext>
            </a:extLst>
          </p:cNvPr>
          <p:cNvSpPr txBox="1"/>
          <p:nvPr/>
        </p:nvSpPr>
        <p:spPr>
          <a:xfrm>
            <a:off x="910610" y="3150036"/>
            <a:ext cx="3157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Budowa </a:t>
            </a:r>
            <a:r>
              <a:rPr lang="pl-PL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kd</a:t>
            </a:r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ul. </a:t>
            </a:r>
            <a:r>
              <a:rPr lang="pl-PL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Al.Brzozowej</a:t>
            </a:r>
            <a:endParaRPr lang="pl-PL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B4D5EFF4-2752-4812-97EE-23BFE0C440DB}"/>
              </a:ext>
            </a:extLst>
          </p:cNvPr>
          <p:cNvSpPr txBox="1"/>
          <p:nvPr/>
        </p:nvSpPr>
        <p:spPr>
          <a:xfrm>
            <a:off x="5580112" y="3150036"/>
            <a:ext cx="28903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Budowa </a:t>
            </a:r>
            <a:r>
              <a:rPr lang="pl-PL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kd</a:t>
            </a:r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</a:t>
            </a:r>
            <a:r>
              <a:rPr lang="pl-PL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ul.Kaszubskiej</a:t>
            </a:r>
            <a:endParaRPr lang="pl-PL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1" y="3574639"/>
            <a:ext cx="4412963" cy="302074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215" y="3574639"/>
            <a:ext cx="4499406" cy="303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662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l-PL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„Poprawa gospodarki wodami opadowymi i roztopowymi na terenie MOF Chojnice-Człuchów” </a:t>
            </a:r>
            <a:r>
              <a:rPr lang="pl-P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projekt partnerski realizowany na obszarze Gminy Miejskiej Chojnice i Gminy Miejskiej Człuchów należących                                 do dwubiegunowego Chojnicko-Człuchowskiego Miejskiego Obszaru Funkcjonalnego, w formie partnerstwa zawartego pomiędzy: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l-PL" sz="1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Gminą Miejską Chojnice, Gminą Miejską Człuchów i Powiatem Chojnickim</a:t>
            </a:r>
            <a:r>
              <a:rPr lang="pl-P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 którym Gmina Miejska Chojnice pełni funkcję Lidera.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l-PL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 dofinansowany jest ze środków Europejskiego Funduszu Rozwoju Regionalnego na podstawie umowy o dofinansowanie nr RPPM.11.01.00-22-0008/16-00 z dnia 18.08.2017 r.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l-PL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Termin zakończenia inwestycji 31.12.2022 r.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762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40694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Umowa nr BI.272.7.2019 z 22.07.2019r. </a:t>
            </a:r>
            <a:b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Wykonawca:</a:t>
            </a:r>
            <a:r>
              <a:rPr lang="pl-PL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</a:t>
            </a:r>
            <a:r>
              <a:rPr lang="pl-PL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-Kop Wojciech </a:t>
            </a:r>
            <a:r>
              <a:rPr lang="pl-PL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Drewczyński</a:t>
            </a:r>
            <a:r>
              <a:rPr lang="pl-PL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 Chojnic)</a:t>
            </a:r>
            <a:br>
              <a:rPr lang="pl-PL" sz="2200" dirty="0"/>
            </a:br>
            <a:endParaRPr lang="pl-PL" sz="2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Zakres prac: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budowa kolektorów deszczowych wraz                                   z odwodnieniem i odtworzeniem nawierzchni – ul. Al. Brzozowa, Prochowa, Hanki Bielickiej (dawniej Hanki Sawickiej), Ducha Świętego, Łąkowej (dawniej Findera), Okrzei, Kasprzaka, Al. </a:t>
            </a:r>
            <a:r>
              <a:rPr lang="pl-PL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Sobierajczyka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Goedtke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Sępoleńskiej (dawniej 14 Lutego), Witolda </a:t>
            </a:r>
            <a:r>
              <a:rPr lang="pl-PL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Looka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(dawniej Wycecha).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(zakres GM Chojnice): 7.812.733,46 zł, dofinansowanie: 5.468.913,42 zł.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Zaawansowanie robót: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1.801.958,15 zł </a:t>
            </a: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(23,06%)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Planowany termin zakończenia prac: 30.09.2022r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pl-P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57943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21108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10846" y="638024"/>
            <a:ext cx="315293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Budowa kanalizacji deszczowej</a:t>
            </a:r>
          </a:p>
          <a:p>
            <a:pPr algn="ctr"/>
            <a:r>
              <a:rPr lang="pl-P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ul. Prochowej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82" y="177177"/>
            <a:ext cx="5728966" cy="3146547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46" y="3573016"/>
            <a:ext cx="4389146" cy="309634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592" y="3573016"/>
            <a:ext cx="4304156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35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Umowa nr BI.272.9.2019 z 22.07.2019r.</a:t>
            </a:r>
            <a:b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(Wykonawca: </a:t>
            </a:r>
            <a:r>
              <a:rPr lang="pl-PL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</a:t>
            </a:r>
            <a:r>
              <a:rPr lang="pl-PL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-Kop Wojciech </a:t>
            </a:r>
            <a:r>
              <a:rPr lang="pl-PL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Drewczyński</a:t>
            </a:r>
            <a:r>
              <a:rPr lang="pl-PL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 Chojnic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pl-PL" sz="2200" dirty="0"/>
            </a:br>
            <a:endParaRPr lang="pl-PL" sz="2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Zakres prac: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budowa kanalizacji deszczowej wraz z odwodnieniem i odtworzeniem nawierzchni w ul. </a:t>
            </a:r>
            <a:r>
              <a:rPr lang="pl-PL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Subisława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Sambora, Dąbrowskiego.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Koszt: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2.086.079,18 zł, dofinansowanie: 1.460.255,43 zł.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Zaawansowanie robót: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87.218,14 zł </a:t>
            </a: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(4,18%)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Planowany termin zakończenia prac: 30.09.2022r.</a:t>
            </a:r>
          </a:p>
          <a:p>
            <a:endParaRPr lang="pl-P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57943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51543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1880" y="116632"/>
            <a:ext cx="5544615" cy="3417844"/>
          </a:xfrm>
        </p:spPr>
      </p:pic>
      <p:sp>
        <p:nvSpPr>
          <p:cNvPr id="5" name="pole tekstowe 4"/>
          <p:cNvSpPr txBox="1"/>
          <p:nvPr/>
        </p:nvSpPr>
        <p:spPr>
          <a:xfrm>
            <a:off x="318456" y="908720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Budowa kanalizacji deszczowej w ul. Subisława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3717032"/>
            <a:ext cx="4320479" cy="295232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717033"/>
            <a:ext cx="4320480" cy="305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39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Autofit/>
          </a:bodyPr>
          <a:lstStyle/>
          <a:p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Umowa nr BI.272.10.2019 z 25.09.2019r. </a:t>
            </a:r>
            <a:b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(Wykonawca: </a:t>
            </a:r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Firma </a:t>
            </a:r>
            <a:r>
              <a:rPr lang="pl-PL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Marbruk</a:t>
            </a:r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Sp.z</a:t>
            </a:r>
            <a:r>
              <a:rPr lang="pl-P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o.o., </a:t>
            </a:r>
            <a:r>
              <a:rPr lang="pl-PL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Sp.k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pl-PL" sz="2400" dirty="0"/>
            </a:b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Zakres prac: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budowa zbiornika retencyjnego „</a:t>
            </a:r>
            <a:r>
              <a:rPr lang="pl-PL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Sobierajczyk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budowa 4 zastawek sterujących z zasilaniem, budowa układów separatorów nr 21,22,23, przebudowa Rowu Południowego i Rowu S-J, budowa zbiornika buforowego.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Koszt: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16.668.469,50 zł, dofinansowanie: 11.667.928,65 zł.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Zaawansowanie robót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(na 30.04.2020r.): 1.379.909,41 zł </a:t>
            </a: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(8,28%).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Planowany termin zakończenia prac: 30.09.2022r.</a:t>
            </a:r>
          </a:p>
          <a:p>
            <a:endParaRPr lang="pl-PL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79437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26496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5" y="3573016"/>
            <a:ext cx="4574928" cy="2818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727" y="568425"/>
            <a:ext cx="4238755" cy="582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EC03E76C-7F99-4F5A-9823-3EBA0960036F}"/>
              </a:ext>
            </a:extLst>
          </p:cNvPr>
          <p:cNvSpPr txBox="1"/>
          <p:nvPr/>
        </p:nvSpPr>
        <p:spPr>
          <a:xfrm>
            <a:off x="88518" y="260648"/>
            <a:ext cx="8731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Przebudowa Rowu Południowego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E5F991A-296C-44CF-A0F8-CF322CBAC1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8" y="568425"/>
            <a:ext cx="4551435" cy="257254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C954625-B8A0-4DDC-9DF9-5963A75E838E}"/>
              </a:ext>
            </a:extLst>
          </p:cNvPr>
          <p:cNvSpPr txBox="1"/>
          <p:nvPr/>
        </p:nvSpPr>
        <p:spPr>
          <a:xfrm>
            <a:off x="179512" y="3284984"/>
            <a:ext cx="4460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Budowa zbiornika retencyjnego „</a:t>
            </a:r>
            <a:r>
              <a:rPr lang="pl-PL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Sobierajczyk</a:t>
            </a:r>
            <a:r>
              <a:rPr lang="pl-PL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72668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Umowa nr BI.272.6.2019 z 22.07.2019r. </a:t>
            </a:r>
            <a:b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(Wykonawca: </a:t>
            </a:r>
            <a:r>
              <a:rPr lang="pl-PL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PRMiOŚ</a:t>
            </a:r>
            <a:r>
              <a:rPr lang="pl-PL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EKOMEL Sp. z o.o., Chojnice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pl-PL" sz="2200" dirty="0"/>
            </a:br>
            <a:endParaRPr lang="pl-PL" sz="2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Zakres prac: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budowa kanalizacji deszczowej wraz z odwodnieniem i odtworzeniem nawierzchni – ul. Parkowa, Plac Niepodległości, Sukienników, Okrężna.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Koszt: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2.507.648,96 zł, dofinansowanie: 1.755.354,27 zł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Zaawansowanie robót: 0%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planowany termin rozpoczęcia robót: 2021r.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Planowany termin zakończenia prac: 30.09.2022r</a:t>
            </a:r>
            <a:r>
              <a:rPr lang="pl-PL" sz="2200" b="1" dirty="0"/>
              <a:t>.</a:t>
            </a:r>
          </a:p>
          <a:p>
            <a:endParaRPr lang="pl-PL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1917"/>
            <a:ext cx="579437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67533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Umowa nr BI.272.8.2019 z 22.07.2019r. </a:t>
            </a:r>
            <a:b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Wykonawca</a:t>
            </a:r>
            <a:r>
              <a:rPr lang="pl-PL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konsorcjum firm: </a:t>
            </a:r>
            <a:r>
              <a:rPr lang="pl-PL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PRMiÓŚ</a:t>
            </a:r>
            <a:r>
              <a:rPr lang="pl-PL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EKOMEL Sp. z o.o., PHUP INSTAL Sp. z o.o., Firma </a:t>
            </a:r>
            <a:r>
              <a:rPr lang="pl-PL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Marbruk</a:t>
            </a:r>
            <a:r>
              <a:rPr lang="pl-PL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Sp.z</a:t>
            </a:r>
            <a:r>
              <a:rPr lang="pl-PL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o.o., </a:t>
            </a:r>
            <a:r>
              <a:rPr lang="pl-PL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Sp.k</a:t>
            </a:r>
            <a:r>
              <a:rPr lang="pl-PL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pl-PL" sz="2200" i="1" dirty="0"/>
            </a:br>
            <a:endParaRPr lang="pl-PL" sz="2200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</p:spPr>
        <p:txBody>
          <a:bodyPr>
            <a:normAutofit/>
          </a:bodyPr>
          <a:lstStyle/>
          <a:p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Zakres prac: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budowa kanalizacji deszczowej wraz z odwodnieniem i niezbędną przebudową ul. Grunwaldzkiej.</a:t>
            </a:r>
          </a:p>
          <a:p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Koszt: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560.343,88 zł, dofinansowanie: 392.240,72 zł.</a:t>
            </a:r>
          </a:p>
          <a:p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Zaawansowanie robót: 0%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planowany termin rozpoczęcia robót: VI. 2020r.</a:t>
            </a:r>
          </a:p>
          <a:p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Planowany termin zakończenia prac: 30.09.2022r.</a:t>
            </a:r>
          </a:p>
          <a:p>
            <a:endParaRPr lang="pl-PL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79437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78158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7222" y="1196752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Celem głównym projektu </a:t>
            </a:r>
            <a:r>
              <a:rPr lang="pl-PL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„Poprawa gospodarki wodami opadowymi i roztopowymi na terenie MOF Chojnice-Człuchów”</a:t>
            </a:r>
            <a:r>
              <a:rPr lang="pl-PL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jest wzmocnienie odporności Chojnicko-Człuchowskiego MOF na powodzie i susze poprzez realizację zadań związanych z rozbudową                      i modernizacją systemów odprowadzania i oczyszczania wód opadowych i roztopowych.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ramach promocji projektu, na terenie miasta Chojnice usytuowano sześć tablic promocyjnych/pamiątkowych zawierających informacje na temat realizowanego projektu. </a:t>
            </a:r>
          </a:p>
          <a:p>
            <a:endParaRPr lang="pl-PL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79437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6345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03C5B2-1C81-4A63-8042-3EF1255C6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Efekty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E173A2B-4FEA-4A19-B1CB-8F497F5F1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 zakłada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budowę sieci kanalizacji deszczowej                     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łącznej długości: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14,2 km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 tym na terenie miasta Chojnice –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11,5 km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(ok. 30 ulic),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budowę zbiorników retencyjnych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łącznej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pojemności 88.9 tys. m3        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(118% wskaźnika założonego w RPO dla całego województwa, który wynosi 75 tys. m3) oraz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regulację rzeki Strugi Jarcewskiej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korycie otwartym na odcinku          ok.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2,7 km 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układzie zamkniętym na odcinku ok.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0,43 km.</a:t>
            </a:r>
          </a:p>
          <a:p>
            <a:pPr marL="0" indent="0" algn="just">
              <a:buNone/>
            </a:pP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Wody deszczowe będą podczyszczane w wybudowanych              </a:t>
            </a:r>
            <a:r>
              <a:rPr lang="pl-PL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układach separatorów</a:t>
            </a:r>
            <a:r>
              <a:rPr lang="pl-P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04441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 całkowity projektu szacowany jest na: 87,2 mln z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ł,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tym: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l-PL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Gmina Miejska Chojnice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79,62 mln zł, dofinansowanie: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47,61 mln zł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l-PL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Gmina Miejska Człuchów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4,77 mln zł, dofinansowanie: 3,34 mln zł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l-PL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Powiat Chojnicki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2,84 mln zł, dofinansowanie: 0,51 mln zł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57943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98406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143000"/>
          </a:xfrm>
        </p:spPr>
        <p:txBody>
          <a:bodyPr/>
          <a:lstStyle/>
          <a:p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Dziękuję za uwagę.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051" y="2860761"/>
            <a:ext cx="1518021" cy="185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251520" y="5301208"/>
            <a:ext cx="53285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Opracowanie:</a:t>
            </a:r>
          </a:p>
          <a:p>
            <a:r>
              <a:rPr lang="pl-PL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Wydział Programów Rozwojowych i Współpracy Zagranicznej</a:t>
            </a:r>
          </a:p>
          <a:p>
            <a:r>
              <a:rPr lang="pl-PL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Kinga Lipska</a:t>
            </a:r>
          </a:p>
          <a:p>
            <a:r>
              <a:rPr lang="pl-PL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Irmina Szyca</a:t>
            </a:r>
          </a:p>
        </p:txBody>
      </p:sp>
    </p:spTree>
    <p:extLst>
      <p:ext uri="{BB962C8B-B14F-4D97-AF65-F5344CB8AC3E}">
        <p14:creationId xmlns:p14="http://schemas.microsoft.com/office/powerpoint/2010/main" val="3564609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Szacowana obecnie wartość zakresu realizowanego przez Gminę Miejską Chojnice to: 79,62 mln zł,                   w tym kwota dofinansowania ze środków unijnych wynosi: 47,61 mln zł.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Dotychczas z tytułu realizacji projektu, Gmina Miejska Chojnice poniosła wydatki w kwocie: 43,71 mln zł.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57943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0680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5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7943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5978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Miasto rozstrzygnęło wszystkie postępowania                             o udzielenie zamówienia publicznego w ramach projektu. W wyniku rozstrzygniętych postępowań zawarto dziewięć umów na wykonanie robót budowlanych oraz podpisano aneksy na roboty dodatkowe. Ponadto zawarto umowy na sprawowanie nadzoru inwestorskiego i autorskiego.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7943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040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823069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Obecnie prowadzone są prace w ramach 9 umów na wykonanie robót budowlanych, z których 5 powinno się zakończyć w 2020 r.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7943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402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Umowa nr BI.272.4.2018 z 19.03.2018r. wraz z aneksem </a:t>
            </a:r>
            <a:br>
              <a:rPr lang="pl-PL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nr 1 z 27.09.2019r. </a:t>
            </a:r>
            <a:br>
              <a:rPr lang="pl-PL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l-PL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Wykonawca</a:t>
            </a:r>
            <a:r>
              <a:rPr lang="pl-PL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l-PL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</a:t>
            </a:r>
            <a:r>
              <a:rPr lang="pl-PL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-Kop Wojciech </a:t>
            </a:r>
            <a:r>
              <a:rPr lang="pl-PL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Drewczyński</a:t>
            </a:r>
            <a:r>
              <a:rPr lang="pl-PL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 Chojnic)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204865"/>
            <a:ext cx="8229600" cy="4392488"/>
          </a:xfrm>
        </p:spPr>
        <p:txBody>
          <a:bodyPr>
            <a:normAutofit/>
          </a:bodyPr>
          <a:lstStyle/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Zakres prac: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budowa kanalizacji deszczowej na osiedlu „Kolejarz” – ul. Królowej Jadwigi, Wojska Polskiego, Batalionów Chłopskich, Czynu Zbrojnego Kolejarzy, Błękitnej Armii (dawniej Armii Ludowej), Jedności Robotniczej, Kazimierza Wielkiego, Zygmunta Augusta, Władysława Jagiełły, Mieszka I.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Koszt: 6.265.285,54 zł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 tym koszt kwalifikowalny stanowi kwota: 5.448.350,78 zł, dofinansowanie: 3.813.845,55 zł.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Zaawansowanie robót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(na 06.05.2020r.): 5.231.039,35 zł </a:t>
            </a: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(83,49%).</a:t>
            </a:r>
          </a:p>
          <a:p>
            <a:pPr algn="just"/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Planowany termin zakończenia prac: 15.10.2020 r.</a:t>
            </a:r>
          </a:p>
          <a:p>
            <a:endParaRPr lang="pl-PL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57943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3185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e tekstowe 9">
            <a:extLst>
              <a:ext uri="{FF2B5EF4-FFF2-40B4-BE49-F238E27FC236}">
                <a16:creationId xmlns:a16="http://schemas.microsoft.com/office/drawing/2014/main" id="{D7B1ECB7-48B1-4771-A034-9E3CE6585442}"/>
              </a:ext>
            </a:extLst>
          </p:cNvPr>
          <p:cNvSpPr txBox="1"/>
          <p:nvPr/>
        </p:nvSpPr>
        <p:spPr>
          <a:xfrm>
            <a:off x="337822" y="3508984"/>
            <a:ext cx="387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72471"/>
            <a:ext cx="4392487" cy="2877628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645024"/>
            <a:ext cx="4392488" cy="2880320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2483768" y="95634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Budowa </a:t>
            </a:r>
            <a:r>
              <a:rPr lang="pl-PL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kd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ulicach na osiedlu Kolejarz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10" y="3645024"/>
            <a:ext cx="4322324" cy="288032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9976"/>
            <a:ext cx="4392488" cy="286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78060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1439</Words>
  <Application>Microsoft Office PowerPoint</Application>
  <PresentationFormat>Pokaz na ekranie (4:3)</PresentationFormat>
  <Paragraphs>89</Paragraphs>
  <Slides>30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4" baseType="lpstr">
      <vt:lpstr>Arial</vt:lpstr>
      <vt:lpstr>Calibri</vt:lpstr>
      <vt:lpstr>Times New Roman</vt:lpstr>
      <vt:lpstr>Motyw pakietu Office</vt:lpstr>
      <vt:lpstr>„Poprawa gospodarki wodami opadowymi i roztopowymi  na terenie MOF Chojnice-Człuchów”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1. Umowa nr BI.272.4.2018 z 19.03.2018r. wraz z aneksem  nr 1 z 27.09.2019r.  (Wykonawca: Wo-Kop Wojciech Drewczyński z Chojnic) </vt:lpstr>
      <vt:lpstr>Prezentacja programu PowerPoint</vt:lpstr>
      <vt:lpstr>2. Umowa nr BI.272.9.2018 z 27.04.2018 wraz z aneksem  nr 1 z 26.06.2019r. (Wykonawca: konsorcjum firm: PRMiOŚ EKOMEL Sp. z o.o.                  z Chojnic, PHUP INSTAL Sp. z o.o. z Nieżychowic)  </vt:lpstr>
      <vt:lpstr>Zbiornik retencyjny „Zachodni-Człuchowska”</vt:lpstr>
      <vt:lpstr>Prezentacja programu PowerPoint</vt:lpstr>
      <vt:lpstr>Prezentacja programu PowerPoint</vt:lpstr>
      <vt:lpstr>3. Umowa nr BI.272.17.2018 z 18.07.2018r.  (Wykonawca: MAZUR SPRI, Goleniów) </vt:lpstr>
      <vt:lpstr>Rozbudowa zbiornika retencyjnego Fatimska, budowa układów separatorów, regulacja Strugi Jarcewskiej</vt:lpstr>
      <vt:lpstr>Separatory ON Skiba</vt:lpstr>
      <vt:lpstr>Przebudowa Strugi Jarcewskiej</vt:lpstr>
      <vt:lpstr>4. Umowa nr BI.272.1.2019 z 06.02.2019r. wraz z aneksami (Wykonawca: konsorcjum firm - Firma Marbruk Sp.z o.o., Sp.k, PRMiOŚ EKOMEL Sp. z o.o. PHUP INSTAL)  </vt:lpstr>
      <vt:lpstr>Prezentacja programu PowerPoint</vt:lpstr>
      <vt:lpstr>5. Umowa nr BI.272.7.2019 z 22.07.2019r.  (Wykonawca: Wo-Kop Wojciech Drewczyński z Chojnic) </vt:lpstr>
      <vt:lpstr>Prezentacja programu PowerPoint</vt:lpstr>
      <vt:lpstr>6. Umowa nr BI.272.9.2019 z 22.07.2019r.  (Wykonawca: Wo-Kop Wojciech Drewczyński z Chojnic) </vt:lpstr>
      <vt:lpstr>Prezentacja programu PowerPoint</vt:lpstr>
      <vt:lpstr>7. Umowa nr BI.272.10.2019 z 25.09.2019r.  (Wykonawca: Firma Marbruk Sp.z o.o., Sp.k) </vt:lpstr>
      <vt:lpstr>Prezentacja programu PowerPoint</vt:lpstr>
      <vt:lpstr>8. Umowa nr BI.272.6.2019 z 22.07.2019r.  (Wykonawca: PRMiOŚ EKOMEL Sp. z o.o., Chojnice) </vt:lpstr>
      <vt:lpstr>9. Umowa nr BI.272.8.2019 z 22.07.2019r.  (Wykonawca: konsorcjum firm: PRMiÓŚ EKOMEL Sp. z o.o., PHUP INSTAL Sp. z o.o., Firma Marbruk Sp.z o.o., Sp.k) </vt:lpstr>
      <vt:lpstr>Prezentacja programu PowerPoint</vt:lpstr>
      <vt:lpstr>Efekty projektu</vt:lpstr>
      <vt:lpstr>Dziękuję za uwagę.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„Poprawa gospodarki wodami opadowymi i roztopowymi  na terenie MOF Chojnice-Człuchów”</dc:title>
  <dc:creator>Lenovo</dc:creator>
  <cp:lastModifiedBy>Biuro Rady</cp:lastModifiedBy>
  <cp:revision>95</cp:revision>
  <dcterms:created xsi:type="dcterms:W3CDTF">2020-06-01T10:20:03Z</dcterms:created>
  <dcterms:modified xsi:type="dcterms:W3CDTF">2020-06-03T10:01:53Z</dcterms:modified>
</cp:coreProperties>
</file>